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0" d="100"/>
          <a:sy n="80" d="100"/>
        </p:scale>
        <p:origin x="174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90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96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73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4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31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76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66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85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6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37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4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2F0A1-5424-484F-913A-5657B154F511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1320C-A242-43A2-B66E-449AD7945E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83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04974"/>
              </p:ext>
            </p:extLst>
          </p:nvPr>
        </p:nvGraphicFramePr>
        <p:xfrm>
          <a:off x="365945" y="276534"/>
          <a:ext cx="11676001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307">
                  <a:extLst>
                    <a:ext uri="{9D8B030D-6E8A-4147-A177-3AD203B41FA5}">
                      <a16:colId xmlns:a16="http://schemas.microsoft.com/office/drawing/2014/main" val="3729297623"/>
                    </a:ext>
                  </a:extLst>
                </a:gridCol>
                <a:gridCol w="2672862">
                  <a:extLst>
                    <a:ext uri="{9D8B030D-6E8A-4147-A177-3AD203B41FA5}">
                      <a16:colId xmlns:a16="http://schemas.microsoft.com/office/drawing/2014/main" val="1161919689"/>
                    </a:ext>
                  </a:extLst>
                </a:gridCol>
                <a:gridCol w="3052689">
                  <a:extLst>
                    <a:ext uri="{9D8B030D-6E8A-4147-A177-3AD203B41FA5}">
                      <a16:colId xmlns:a16="http://schemas.microsoft.com/office/drawing/2014/main" val="1614446467"/>
                    </a:ext>
                  </a:extLst>
                </a:gridCol>
                <a:gridCol w="3770143">
                  <a:extLst>
                    <a:ext uri="{9D8B030D-6E8A-4147-A177-3AD203B41FA5}">
                      <a16:colId xmlns:a16="http://schemas.microsoft.com/office/drawing/2014/main" val="249524314"/>
                    </a:ext>
                  </a:extLst>
                </a:gridCol>
              </a:tblGrid>
              <a:tr h="10574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Mild to 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100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Hot to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1000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Spicy to 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10,000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Fiery to 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100,000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783230"/>
                  </a:ext>
                </a:extLst>
              </a:tr>
              <a:tr h="3052234"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60 - 30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25 - 8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79 - 11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45 - 7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50 - 20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27 - 10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83 - 21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18 - 9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240 - 60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425 - 55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863 - 153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437 - 111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741 - 70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986 - 110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572 - 71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367 - 45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4900 - 1400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6245 - 1025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3483 - 683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326 - 245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2076 - 120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974 - 89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3788 - 2504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8103 - 58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40,600 - 20,300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75,525 - 1365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34,212 - 500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61,761 – 3,041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55,876 – 6,000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21,098 - 999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13,760 – 4,020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92,317 – 2,367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292357"/>
                  </a:ext>
                </a:extLst>
              </a:tr>
            </a:tbl>
          </a:graphicData>
        </a:graphic>
      </p:graphicFrame>
      <p:pic>
        <p:nvPicPr>
          <p:cNvPr id="6" name="Picture 5" descr="gre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626" y="628013"/>
            <a:ext cx="504434" cy="678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oran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413" y="597661"/>
            <a:ext cx="524193" cy="704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re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857" y="597661"/>
            <a:ext cx="522946" cy="703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red">
            <a:extLst>
              <a:ext uri="{FF2B5EF4-FFF2-40B4-BE49-F238E27FC236}">
                <a16:creationId xmlns:a16="http://schemas.microsoft.com/office/drawing/2014/main" id="{5F87E20D-2B81-48B3-97ED-A6984BFC2DF2}"/>
              </a:ext>
            </a:extLst>
          </p:cNvPr>
          <p:cNvPicPr/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90" y="597661"/>
            <a:ext cx="522946" cy="703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1991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679876"/>
              </p:ext>
            </p:extLst>
          </p:nvPr>
        </p:nvGraphicFramePr>
        <p:xfrm>
          <a:off x="365945" y="276534"/>
          <a:ext cx="11676001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307">
                  <a:extLst>
                    <a:ext uri="{9D8B030D-6E8A-4147-A177-3AD203B41FA5}">
                      <a16:colId xmlns:a16="http://schemas.microsoft.com/office/drawing/2014/main" val="3729297623"/>
                    </a:ext>
                  </a:extLst>
                </a:gridCol>
                <a:gridCol w="2672862">
                  <a:extLst>
                    <a:ext uri="{9D8B030D-6E8A-4147-A177-3AD203B41FA5}">
                      <a16:colId xmlns:a16="http://schemas.microsoft.com/office/drawing/2014/main" val="1161919689"/>
                    </a:ext>
                  </a:extLst>
                </a:gridCol>
                <a:gridCol w="3052689">
                  <a:extLst>
                    <a:ext uri="{9D8B030D-6E8A-4147-A177-3AD203B41FA5}">
                      <a16:colId xmlns:a16="http://schemas.microsoft.com/office/drawing/2014/main" val="1614446467"/>
                    </a:ext>
                  </a:extLst>
                </a:gridCol>
                <a:gridCol w="3770143">
                  <a:extLst>
                    <a:ext uri="{9D8B030D-6E8A-4147-A177-3AD203B41FA5}">
                      <a16:colId xmlns:a16="http://schemas.microsoft.com/office/drawing/2014/main" val="249524314"/>
                    </a:ext>
                  </a:extLst>
                </a:gridCol>
              </a:tblGrid>
              <a:tr h="10574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Mild to 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100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Hot to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1000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Spicy to 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10,000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Fiery to </a:t>
                      </a:r>
                    </a:p>
                    <a:p>
                      <a:pPr algn="ctr"/>
                      <a:r>
                        <a:rPr lang="en-GB" sz="3200" dirty="0">
                          <a:latin typeface="PrimaryCheynes"/>
                        </a:rPr>
                        <a:t>100,000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783230"/>
                  </a:ext>
                </a:extLst>
              </a:tr>
              <a:tr h="3052234"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17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68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38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17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62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180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370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710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326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671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876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501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322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3500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5220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2800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81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1956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885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1284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8045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20,300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74,160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33,712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58,720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49,876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20,099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 dirty="0">
                          <a:latin typeface="PrimaryCheynes" panose="020B0500000000000000" pitchFamily="34" charset="0"/>
                        </a:rPr>
                        <a:t>9,740</a:t>
                      </a:r>
                    </a:p>
                    <a:p>
                      <a:pPr marL="514350" indent="-514350">
                        <a:buAutoNum type="alphaLcParenR"/>
                      </a:pPr>
                      <a:r>
                        <a:rPr lang="en-GB" sz="3200">
                          <a:latin typeface="PrimaryCheynes" panose="020B0500000000000000" pitchFamily="34" charset="0"/>
                        </a:rPr>
                        <a:t>89,950</a:t>
                      </a:r>
                      <a:endParaRPr lang="en-GB" sz="3200" dirty="0">
                        <a:latin typeface="PrimaryCheynes" panose="020B0500000000000000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292357"/>
                  </a:ext>
                </a:extLst>
              </a:tr>
            </a:tbl>
          </a:graphicData>
        </a:graphic>
      </p:graphicFrame>
      <p:pic>
        <p:nvPicPr>
          <p:cNvPr id="6" name="Picture 5" descr="gre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626" y="628013"/>
            <a:ext cx="504434" cy="678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oran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413" y="597661"/>
            <a:ext cx="524193" cy="704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re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857" y="597661"/>
            <a:ext cx="522946" cy="703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red">
            <a:extLst>
              <a:ext uri="{FF2B5EF4-FFF2-40B4-BE49-F238E27FC236}">
                <a16:creationId xmlns:a16="http://schemas.microsoft.com/office/drawing/2014/main" id="{5F87E20D-2B81-48B3-97ED-A6984BFC2DF2}"/>
              </a:ext>
            </a:extLst>
          </p:cNvPr>
          <p:cNvPicPr/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90" y="597661"/>
            <a:ext cx="522946" cy="703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6495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152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PrimaryCheynes</vt:lpstr>
      <vt:lpstr>Office Theme</vt:lpstr>
      <vt:lpstr>PowerPoint Presentation</vt:lpstr>
      <vt:lpstr>PowerPoint Presentation</vt:lpstr>
    </vt:vector>
  </TitlesOfParts>
  <Company>Dundee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rwhittaker700</dc:creator>
  <cp:lastModifiedBy>jaitken662</cp:lastModifiedBy>
  <cp:revision>253</cp:revision>
  <dcterms:created xsi:type="dcterms:W3CDTF">2018-09-18T16:27:27Z</dcterms:created>
  <dcterms:modified xsi:type="dcterms:W3CDTF">2020-05-26T21:29:53Z</dcterms:modified>
</cp:coreProperties>
</file>